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9" r:id="rId2"/>
    <p:sldId id="257" r:id="rId3"/>
    <p:sldId id="260" r:id="rId4"/>
    <p:sldId id="273" r:id="rId5"/>
    <p:sldId id="262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540"/>
  </p:normalViewPr>
  <p:slideViewPr>
    <p:cSldViewPr snapToGrid="0" snapToObjects="1">
      <p:cViewPr varScale="1">
        <p:scale>
          <a:sx n="104" d="100"/>
          <a:sy n="104" d="100"/>
        </p:scale>
        <p:origin x="35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2AD5-3CA3-0741-B326-89368C525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2A5A8-6BF8-C345-9753-716618720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4FBBC-786F-1B40-96DC-C4868F4E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2B7-F3B0-4C40-94FB-DB5AE9CD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42014-F353-D84B-B695-088ACCFE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80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C128-945D-3948-8496-BDDFAD50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16FAF-023A-784D-80CC-DD876D24C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FA929-767C-6A40-9FF6-E55BBCAE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8E7E5-97FD-574F-8F09-C2C8F34B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730B2-4C5C-BC49-9558-81CE645EC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2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D90BBF-E2FC-5944-ADA5-FA1A5FC12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79988-F606-4440-9EAF-2940C677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12258-3ECA-F14B-89DB-3F541B68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01B51-99FD-0E43-951A-934B1D328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F7131-7A60-7347-93E3-4A92D263E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3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B731-1B88-5449-A86D-C236F2F5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4076C-E909-7D40-9547-E1E3F361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7D6A7-AD3D-D449-BE29-0A628882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C34EE-FD25-204A-A66C-C7FA5A917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47385-BBD9-AC40-B2B0-207ACB2D5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6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30E2-2D19-234C-B15C-36C6BF9C1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20928-C954-AE45-84B4-2D16F43E7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F3C15-C74B-5741-BA86-99DF08418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2260-1FE4-5C4E-8F03-FBE92CE5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E64A-6015-1D44-86F9-78260D3F0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6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F26D-1CE4-4340-B5FA-6F86612D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507D8-4A31-1A4D-9948-BEFD713AB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75F-3CAC-7244-9202-31174F48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3121C-AE9F-B749-BE39-06703F5B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0B694-0825-BC4C-AC26-188BE4FBE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CB6C0-DFEB-FF40-B363-6398FB8C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3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7AEEF-5971-2644-B009-AEA0FE3D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C7E63-9507-8943-ABC4-2DF6524C2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D377C-461F-DF4B-98CB-727A087EB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36877-FE01-174B-B8F5-BB0F1D807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57A015-AC0F-AD4F-B204-1BB7A6407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31B9B-0D96-BC45-867A-4B6BB8F9C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DC5885-E887-5941-86D3-29B5827F0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9144A6-B5FC-3E4F-844C-4E240B590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E1347-6F67-C846-A83E-94368B2E3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68576-D2C7-BC4F-8D9E-43647C76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4E352C-F77F-AD4D-8F8C-11E26954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AB654-E0B6-444E-ACD5-8743AD5F1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19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487EC-D6C4-9242-8ED4-CF06AD7A7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7865CA-A527-F944-86E5-06E1E8F35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D638F-D3D4-0D4B-A9EE-18E8F532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1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91C5-D1BC-E840-95AB-E1B94B03D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B8BCE-3600-C34D-8490-9D6CC4D71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FDC17-0796-D54F-BD21-3FD7A4AB6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1DBBB-12D3-9041-A752-0419B7CC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638B6-7774-D442-BE7A-BB7E6A29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470F-F6BB-C447-953B-983D421B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3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DA74-4A5F-C04E-8090-5D8C77E3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8B279-F6DA-D44F-8646-470669EF1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225B-CA16-A249-96E4-FF199D2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0AE1E-6059-5044-9338-1BC5A6057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604BE4-37BE-4E4C-85D4-6A2A8033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89EE1-24D1-E943-AC5C-AE8F18C9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9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642F3-962B-0B49-8DF6-0DA5CBF4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8957D-FF79-CD45-A9AD-3CBA8EAE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CA802-CE18-DD49-B091-294A5FBA5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648FF-D6AE-D545-AECC-5B0C5A898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D06C-8710-1144-A74A-3F2A16FAE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0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12" t="89465" r="7747" b="3333"/>
          <a:stretch/>
        </p:blipFill>
        <p:spPr>
          <a:xfrm>
            <a:off x="0" y="5135880"/>
            <a:ext cx="8397240" cy="807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3D66E-1BA5-D846-964E-CEE2644D9EF3}"/>
              </a:ext>
            </a:extLst>
          </p:cNvPr>
          <p:cNvSpPr txBox="1"/>
          <p:nvPr/>
        </p:nvSpPr>
        <p:spPr>
          <a:xfrm>
            <a:off x="2915597" y="1354241"/>
            <a:ext cx="6360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latin typeface="Nunito Sans" pitchFamily="2" charset="77"/>
              </a:rPr>
              <a:t>Sarah Cahill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754AC2-68F7-7A4B-B7D6-19B5B571D9F8}"/>
              </a:ext>
            </a:extLst>
          </p:cNvPr>
          <p:cNvSpPr txBox="1"/>
          <p:nvPr/>
        </p:nvSpPr>
        <p:spPr>
          <a:xfrm>
            <a:off x="2915597" y="2800791"/>
            <a:ext cx="63608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Nunito Sans" pitchFamily="2" charset="77"/>
              </a:rPr>
              <a:t>Portfolio</a:t>
            </a:r>
            <a:endParaRPr lang="en-US" sz="8800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7239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30178" y="4615270"/>
            <a:ext cx="69939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Used dark blue as background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(as opposed to beige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on other pages), as this page is more dynamic than informative.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’Date posted’ in different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Again, used &lt;flex-direction: row&gt; for laptop size, and &lt;flex-direction: column&gt; for phone and </a:t>
            </a:r>
            <a:r>
              <a:rPr lang="en-US" dirty="0" err="1">
                <a:latin typeface="Nunito Sans" pitchFamily="2" charset="77"/>
              </a:rPr>
              <a:t>ipad</a:t>
            </a:r>
            <a:r>
              <a:rPr lang="en-US" dirty="0">
                <a:latin typeface="Nunito Sans" pitchFamily="2" charset="77"/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32849-9F66-D249-939B-A98216B22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63" y="1088568"/>
            <a:ext cx="5479518" cy="32741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70D394F-2C39-8745-A650-51EE43783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014" y="1088568"/>
            <a:ext cx="2348061" cy="4000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C768EB-2E64-164D-88F2-6C972D865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7075" y="1088568"/>
            <a:ext cx="2348061" cy="4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11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Lists education and job highlights in an &lt;ul&gt;.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Link to download at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E158D5-FC6B-E148-A3A0-A15F49CA7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878976"/>
            <a:ext cx="37592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43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Job titles and degrees/courses as bold, but possibly could stand out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Both the resume icon and ‘Download Resume’ will download the pdf.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0E24E4-CD02-CF46-A9E5-851DB5DA0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970" y="713512"/>
            <a:ext cx="2752548" cy="47697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372E854-6A01-AB4A-9D9B-0EEC01E4D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62" y="1075297"/>
            <a:ext cx="5429638" cy="330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58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email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icons to direct users how to follow.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mp4 version of logo.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F9F300-05FF-E44E-B26B-C697AA8C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1119808"/>
            <a:ext cx="37973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20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Clicking ‘Email Me’ provides a pop up link to a pre filled email.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have full page list next to logos, but changed to word hyperlinks to keep the page cleaner.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Have coded mp4 logo to run on a loop.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EB8858-03C7-054D-BF3E-B976661E7D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009" y="996910"/>
            <a:ext cx="1848362" cy="32677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F5CBF8-0BB8-434F-BC20-AB562F762D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0372" y="996910"/>
            <a:ext cx="5371660" cy="3267722"/>
          </a:xfrm>
          <a:prstGeom prst="rect">
            <a:avLst/>
          </a:prstGeom>
        </p:spPr>
      </p:pic>
      <p:pic>
        <p:nvPicPr>
          <p:cNvPr id="7" name="sarah_logo_mp4.mp4" descr="sarah_logo_mp4.mp4">
            <a:hlinkClick r:id="" action="ppaction://media"/>
            <a:extLst>
              <a:ext uri="{FF2B5EF4-FFF2-40B4-BE49-F238E27FC236}">
                <a16:creationId xmlns:a16="http://schemas.microsoft.com/office/drawing/2014/main" id="{974FB2F8-650B-EC44-A454-7088E9BBB2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019064" y="996910"/>
            <a:ext cx="2626360" cy="262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93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Learnings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CB2D8-01AD-1D4C-8422-5CCEF371EECC}"/>
              </a:ext>
            </a:extLst>
          </p:cNvPr>
          <p:cNvSpPr txBox="1"/>
          <p:nvPr/>
        </p:nvSpPr>
        <p:spPr>
          <a:xfrm>
            <a:off x="749936" y="1037513"/>
            <a:ext cx="10692128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Obvious, but doing HTML </a:t>
            </a:r>
            <a:r>
              <a:rPr lang="en-US" sz="2400" i="1" dirty="0">
                <a:latin typeface="Nunito Sans" pitchFamily="2" charset="77"/>
              </a:rPr>
              <a:t>then</a:t>
            </a:r>
            <a:r>
              <a:rPr lang="en-US" sz="2400" dirty="0">
                <a:latin typeface="Nunito Sans" pitchFamily="2" charset="77"/>
              </a:rPr>
              <a:t> CSS made a big difference.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Definitely found responsive design the most difficult. Started off in desktop first, then tried mobile first, and is still an ongoing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Nunito Sans" pitchFamily="2" charset="77"/>
              </a:rPr>
              <a:t>Should use consistency </a:t>
            </a:r>
            <a:r>
              <a:rPr lang="en-US" sz="2400" dirty="0">
                <a:latin typeface="Nunito Sans" pitchFamily="2" charset="77"/>
              </a:rPr>
              <a:t>i</a:t>
            </a:r>
            <a:r>
              <a:rPr lang="en-US" sz="2400">
                <a:latin typeface="Nunito Sans" pitchFamily="2" charset="77"/>
              </a:rPr>
              <a:t>n </a:t>
            </a:r>
            <a:r>
              <a:rPr lang="en-US" sz="2400" dirty="0">
                <a:latin typeface="Nunito Sans" pitchFamily="2" charset="77"/>
              </a:rPr>
              <a:t>naming &lt;</a:t>
            </a:r>
            <a:r>
              <a:rPr lang="en-US" sz="2400" dirty="0" err="1">
                <a:latin typeface="Nunito Sans" pitchFamily="2" charset="77"/>
              </a:rPr>
              <a:t>divs</a:t>
            </a:r>
            <a:r>
              <a:rPr lang="en-US" sz="2400" dirty="0">
                <a:latin typeface="Nunito Sans" pitchFamily="2" charset="77"/>
              </a:rPr>
              <a:t>&gt; etc. in HTML between pages.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Make sure ‘go live’ in VS Code is working </a:t>
            </a:r>
            <a:r>
              <a:rPr lang="en-US" sz="2400" u="sng" dirty="0">
                <a:latin typeface="Nunito Sans" pitchFamily="2" charset="77"/>
              </a:rPr>
              <a:t>before</a:t>
            </a:r>
            <a:r>
              <a:rPr lang="en-US" sz="2400" dirty="0">
                <a:latin typeface="Nunito Sans" pitchFamily="2" charset="77"/>
              </a:rPr>
              <a:t> making heaps of changes and wondering why they weren’t showing up. Also make sure the preview is zoomed out and look at page </a:t>
            </a:r>
            <a:r>
              <a:rPr lang="en-US" sz="2400" u="sng" dirty="0">
                <a:latin typeface="Nunito Sans" pitchFamily="2" charset="77"/>
              </a:rPr>
              <a:t>without</a:t>
            </a:r>
            <a:r>
              <a:rPr lang="en-US" sz="2400" dirty="0">
                <a:latin typeface="Nunito Sans" pitchFamily="2" charset="77"/>
              </a:rPr>
              <a:t> developer tools.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Having the HTML and CSS done without the responsive design is not “almost finished”.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990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69" y="1242744"/>
            <a:ext cx="3581599" cy="369501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7"/>
            <a:ext cx="6360802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Logo and </a:t>
            </a:r>
            <a:r>
              <a:rPr lang="en-US" sz="4000" dirty="0" err="1">
                <a:solidFill>
                  <a:schemeClr val="bg1"/>
                </a:solidFill>
                <a:latin typeface="Nunito Sans" pitchFamily="2" charset="77"/>
              </a:rPr>
              <a:t>Colour</a:t>
            </a:r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Scheme  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4956966" y="1227176"/>
            <a:ext cx="6360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Nunito Sans" pitchFamily="2" charset="77"/>
              </a:rPr>
              <a:t>Logo created in Canva, provided </a:t>
            </a:r>
            <a:r>
              <a:rPr lang="en-US" sz="3600" dirty="0" err="1">
                <a:latin typeface="Nunito Sans" pitchFamily="2" charset="77"/>
              </a:rPr>
              <a:t>colour</a:t>
            </a:r>
            <a:r>
              <a:rPr lang="en-US" sz="3600" dirty="0">
                <a:latin typeface="Nunito Sans" pitchFamily="2" charset="77"/>
              </a:rPr>
              <a:t> palette.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51B0E-A50A-0D44-8141-26EFD4A32FF4}"/>
              </a:ext>
            </a:extLst>
          </p:cNvPr>
          <p:cNvSpPr txBox="1"/>
          <p:nvPr/>
        </p:nvSpPr>
        <p:spPr>
          <a:xfrm>
            <a:off x="5067914" y="4460706"/>
            <a:ext cx="68091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Image in jpg, </a:t>
            </a:r>
            <a:r>
              <a:rPr lang="en-US" sz="2800" dirty="0" err="1">
                <a:latin typeface="Nunito Sans" pitchFamily="2" charset="77"/>
              </a:rPr>
              <a:t>png</a:t>
            </a:r>
            <a:r>
              <a:rPr lang="en-US" sz="2800" dirty="0">
                <a:latin typeface="Nunito Sans" pitchFamily="2" charset="77"/>
              </a:rPr>
              <a:t>, gif and mp4 format to allow flexibility for </a:t>
            </a:r>
            <a:r>
              <a:rPr lang="en-US" sz="2800" dirty="0" err="1">
                <a:latin typeface="Nunito Sans" pitchFamily="2" charset="77"/>
              </a:rPr>
              <a:t>utilising</a:t>
            </a:r>
            <a:r>
              <a:rPr lang="en-US" sz="2800" dirty="0">
                <a:latin typeface="Nunito Sans" pitchFamily="2" charset="77"/>
              </a:rPr>
              <a:t> images.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ADE9FC-149F-8142-B935-846EA9D85291}"/>
              </a:ext>
            </a:extLst>
          </p:cNvPr>
          <p:cNvSpPr txBox="1"/>
          <p:nvPr/>
        </p:nvSpPr>
        <p:spPr>
          <a:xfrm>
            <a:off x="5540354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00b7c5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585247-5F5F-2C4A-8F36-096031AF3FB8}"/>
              </a:ext>
            </a:extLst>
          </p:cNvPr>
          <p:cNvSpPr txBox="1"/>
          <p:nvPr/>
        </p:nvSpPr>
        <p:spPr>
          <a:xfrm>
            <a:off x="8800285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f0ecd3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DEB20-E57A-864A-A767-3F476908A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967" y="3420157"/>
            <a:ext cx="583387" cy="4887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D5A684-A2FD-5943-92B0-BE9855127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966" y="2717393"/>
            <a:ext cx="583387" cy="5056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0260DA-D42B-E847-B2C1-2B5931821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0794" y="2709614"/>
            <a:ext cx="583387" cy="5133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BBAEFB1-551A-5447-90FD-7A67D2A163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0793" y="3398474"/>
            <a:ext cx="583387" cy="51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Page Plan &amp; Site Map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446414" y="1101550"/>
            <a:ext cx="11299171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Nunito Sans" pitchFamily="2" charset="77"/>
              </a:rPr>
              <a:t>Home</a:t>
            </a:r>
            <a:r>
              <a:rPr lang="en-US" sz="3600" dirty="0">
                <a:latin typeface="Nunito Sans" pitchFamily="2" charset="77"/>
              </a:rPr>
              <a:t> page, which links to: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About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Blog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Resume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Contact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Aim was for a clean, corporate design. Design palette aims to provide consistency throughout pages.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has a drop down menu to link back to other pages (does not include own page link) for ease of use navigating.</a:t>
            </a:r>
          </a:p>
          <a:p>
            <a:endParaRPr lang="en-US" sz="24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includes the same footer at end of page. </a:t>
            </a:r>
          </a:p>
        </p:txBody>
      </p:sp>
    </p:spTree>
    <p:extLst>
      <p:ext uri="{BB962C8B-B14F-4D97-AF65-F5344CB8AC3E}">
        <p14:creationId xmlns:p14="http://schemas.microsoft.com/office/powerpoint/2010/main" val="2805994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Page Plan &amp; Site Map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B47CC2-1AF7-5E4C-A363-562CA30FB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26" y="919307"/>
            <a:ext cx="6558373" cy="533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35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267226-CB0E-1D41-917F-D9E9BCD56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10" y="914400"/>
            <a:ext cx="4361180" cy="5799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63474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Homepage aims to provide comprehensive overview of whole site and a stylistic introduction.</a:t>
            </a:r>
          </a:p>
          <a:p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drop down menu.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additional links to four other pages (as well as menu bar).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Bottom buttons change depending on devices – row in desktop, column in mobile, and grid in </a:t>
            </a:r>
            <a:r>
              <a:rPr lang="en-US" sz="2400" dirty="0" err="1">
                <a:latin typeface="Nunito Sans" pitchFamily="2" charset="77"/>
              </a:rPr>
              <a:t>ipad</a:t>
            </a:r>
            <a:r>
              <a:rPr lang="en-US" sz="2400" dirty="0">
                <a:latin typeface="Nunito Sans" pitchFamily="2" charset="77"/>
              </a:rPr>
              <a:t>.</a:t>
            </a:r>
          </a:p>
          <a:p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47227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199328" y="4577477"/>
            <a:ext cx="80232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Started off with horizontal page menu, but switched to drop down to avoid repetition on page. Menu has pointer hover       and highlight hover on pages (in a 50% opacity). Menu links open to same tab.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Buttons at bottom with highlighted hovers. These links open to new tabs for ease of browsing.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consider logo as a mp4, but decided too distracting so went with jpg.</a:t>
            </a:r>
          </a:p>
        </p:txBody>
      </p:sp>
      <p:pic>
        <p:nvPicPr>
          <p:cNvPr id="1026" name="Picture 2" descr="Mouse cursor symbol - arrow click pointer illustration isolated ⬇ Vector  Image by © slasny1988 | Vector Stock 272462382">
            <a:extLst>
              <a:ext uri="{FF2B5EF4-FFF2-40B4-BE49-F238E27FC236}">
                <a16:creationId xmlns:a16="http://schemas.microsoft.com/office/drawing/2014/main" id="{18B21472-4771-E743-8EC4-F2297A254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3" t="18398" r="23088" b="21201"/>
          <a:stretch/>
        </p:blipFill>
        <p:spPr bwMode="auto">
          <a:xfrm>
            <a:off x="5579501" y="4896281"/>
            <a:ext cx="248179" cy="28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AEB53D2-BFD3-F945-BAEB-3ACE14305B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450" y="971322"/>
            <a:ext cx="5281230" cy="31967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1A051E-42E2-B04F-A520-16F79B0D59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9338" y="971322"/>
            <a:ext cx="1840003" cy="31967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EAE0DE-3B77-2740-BF0C-A8442EA588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7540" y="971322"/>
            <a:ext cx="1825403" cy="319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4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49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Very simple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picture and a brief blurb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Layout changes depending on device size.</a:t>
            </a:r>
          </a:p>
          <a:p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B54F9B-6095-5A48-93F7-236EBF1B8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144" y="1016074"/>
            <a:ext cx="4163060" cy="57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598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7ED79-C6F9-3F44-9F42-146C6F699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204" y="1093841"/>
            <a:ext cx="1862568" cy="37410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1C7333-29E0-4C40-BA30-E9CA21176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2863" y="1147984"/>
            <a:ext cx="1965581" cy="35565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9EF10A4-E9B6-E645-A613-E6D2486B91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666" y="1147984"/>
            <a:ext cx="6010656" cy="37410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AA10B7-9779-B240-A3C7-07872010BA37}"/>
              </a:ext>
            </a:extLst>
          </p:cNvPr>
          <p:cNvSpPr txBox="1"/>
          <p:nvPr/>
        </p:nvSpPr>
        <p:spPr>
          <a:xfrm>
            <a:off x="187136" y="5248351"/>
            <a:ext cx="8023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Used &lt;flex-direction: row&gt; for laptop size, and &lt;flex-direction: column&gt; for phone and </a:t>
            </a:r>
            <a:r>
              <a:rPr lang="en-US" dirty="0" err="1">
                <a:latin typeface="Nunito Sans" pitchFamily="2" charset="77"/>
              </a:rPr>
              <a:t>ipad</a:t>
            </a:r>
            <a:r>
              <a:rPr lang="en-US" dirty="0">
                <a:latin typeface="Nunito Sans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8767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Decided to include all blogs on one page for ease of readability (and save site map from having too many single use pages).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If longer, would have used expand text, to increase interest (by giving user a preview of text to encourage click-through).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Page design differs to other pages in order to show versatility of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BA80C-0935-BC46-8BBE-BA1B78F8D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1027268"/>
            <a:ext cx="37338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08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695</TotalTime>
  <Words>660</Words>
  <Application>Microsoft Macintosh PowerPoint</Application>
  <PresentationFormat>Widescreen</PresentationFormat>
  <Paragraphs>89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Nunito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Cahill</dc:creator>
  <cp:lastModifiedBy>Sarah Cahill</cp:lastModifiedBy>
  <cp:revision>46</cp:revision>
  <dcterms:created xsi:type="dcterms:W3CDTF">2021-03-07T21:51:21Z</dcterms:created>
  <dcterms:modified xsi:type="dcterms:W3CDTF">2021-03-09T09:48:27Z</dcterms:modified>
</cp:coreProperties>
</file>

<file path=docProps/thumbnail.jpeg>
</file>